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5" r:id="rId7"/>
    <p:sldId id="266" r:id="rId8"/>
    <p:sldId id="267" r:id="rId9"/>
    <p:sldId id="268" r:id="rId10"/>
    <p:sldId id="269" r:id="rId11"/>
    <p:sldId id="258" r:id="rId12"/>
    <p:sldId id="271" r:id="rId13"/>
    <p:sldId id="272" r:id="rId14"/>
    <p:sldId id="273" r:id="rId15"/>
    <p:sldId id="274" r:id="rId16"/>
    <p:sldId id="275" r:id="rId17"/>
    <p:sldId id="276" r:id="rId18"/>
    <p:sldId id="277" r:id="rId19"/>
    <p:sldId id="259" r:id="rId20"/>
    <p:sldId id="278" r:id="rId21"/>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6" d="100"/>
          <a:sy n="66" d="100"/>
        </p:scale>
        <p:origin x="66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an Albu" userId="48f0c8abac975794" providerId="LiveId" clId="{FBA34CB0-8822-4B5D-A854-1ED433B803C9}"/>
    <pc:docChg chg="custSel modSld">
      <pc:chgData name="Lucian Albu" userId="48f0c8abac975794" providerId="LiveId" clId="{FBA34CB0-8822-4B5D-A854-1ED433B803C9}" dt="2022-01-24T18:13:43.443" v="281" actId="20577"/>
      <pc:docMkLst>
        <pc:docMk/>
      </pc:docMkLst>
      <pc:sldChg chg="addSp delSp modSp mod delAnim modAnim">
        <pc:chgData name="Lucian Albu" userId="48f0c8abac975794" providerId="LiveId" clId="{FBA34CB0-8822-4B5D-A854-1ED433B803C9}" dt="2022-01-24T18:01:30.464" v="254"/>
        <pc:sldMkLst>
          <pc:docMk/>
          <pc:sldMk cId="628264682" sldId="256"/>
        </pc:sldMkLst>
        <pc:picChg chg="add del mod">
          <ac:chgData name="Lucian Albu" userId="48f0c8abac975794" providerId="LiveId" clId="{FBA34CB0-8822-4B5D-A854-1ED433B803C9}" dt="2022-01-24T12:21:26.040" v="26" actId="21"/>
          <ac:picMkLst>
            <pc:docMk/>
            <pc:sldMk cId="628264682" sldId="256"/>
            <ac:picMk id="2" creationId="{1062BC6B-550A-4805-9C26-5872685CD5EA}"/>
          </ac:picMkLst>
        </pc:picChg>
        <pc:picChg chg="del">
          <ac:chgData name="Lucian Albu" userId="48f0c8abac975794" providerId="LiveId" clId="{FBA34CB0-8822-4B5D-A854-1ED433B803C9}" dt="2022-01-24T12:05:43.931" v="0" actId="21"/>
          <ac:picMkLst>
            <pc:docMk/>
            <pc:sldMk cId="628264682" sldId="256"/>
            <ac:picMk id="2" creationId="{2D71D3ED-5913-44BB-9D98-4B606CB64537}"/>
          </ac:picMkLst>
        </pc:picChg>
        <pc:picChg chg="add del mod">
          <ac:chgData name="Lucian Albu" userId="48f0c8abac975794" providerId="LiveId" clId="{FBA34CB0-8822-4B5D-A854-1ED433B803C9}" dt="2022-01-24T12:30:57.876" v="99" actId="21"/>
          <ac:picMkLst>
            <pc:docMk/>
            <pc:sldMk cId="628264682" sldId="256"/>
            <ac:picMk id="2" creationId="{A6E3773A-804B-426B-BB4B-7B6504E9E737}"/>
          </ac:picMkLst>
        </pc:picChg>
        <pc:picChg chg="add mod">
          <ac:chgData name="Lucian Albu" userId="48f0c8abac975794" providerId="LiveId" clId="{FBA34CB0-8822-4B5D-A854-1ED433B803C9}" dt="2022-01-24T18:01:27.537" v="253"/>
          <ac:picMkLst>
            <pc:docMk/>
            <pc:sldMk cId="628264682" sldId="256"/>
            <ac:picMk id="2" creationId="{C6C69D22-F832-4B74-AA4B-54575BA79472}"/>
          </ac:picMkLst>
        </pc:picChg>
        <pc:picChg chg="add del mod">
          <ac:chgData name="Lucian Albu" userId="48f0c8abac975794" providerId="LiveId" clId="{FBA34CB0-8822-4B5D-A854-1ED433B803C9}" dt="2022-01-24T12:36:54.570" v="132" actId="21"/>
          <ac:picMkLst>
            <pc:docMk/>
            <pc:sldMk cId="628264682" sldId="256"/>
            <ac:picMk id="3" creationId="{D8FA9B95-6BB5-49E2-ACF4-2B8D6632FAD4}"/>
          </ac:picMkLst>
        </pc:picChg>
        <pc:picChg chg="add del mod">
          <ac:chgData name="Lucian Albu" userId="48f0c8abac975794" providerId="LiveId" clId="{FBA34CB0-8822-4B5D-A854-1ED433B803C9}" dt="2022-01-24T12:45:01.523" v="155" actId="21"/>
          <ac:picMkLst>
            <pc:docMk/>
            <pc:sldMk cId="628264682" sldId="256"/>
            <ac:picMk id="4" creationId="{1BE9BD32-19DC-4BE6-8786-EEF84C7608AD}"/>
          </ac:picMkLst>
        </pc:picChg>
        <pc:picChg chg="add del mod">
          <ac:chgData name="Lucian Albu" userId="48f0c8abac975794" providerId="LiveId" clId="{FBA34CB0-8822-4B5D-A854-1ED433B803C9}" dt="2022-01-24T12:53:53.932" v="178" actId="21"/>
          <ac:picMkLst>
            <pc:docMk/>
            <pc:sldMk cId="628264682" sldId="256"/>
            <ac:picMk id="8" creationId="{C13EB45F-9B36-4C02-BB52-1469D899FC44}"/>
          </ac:picMkLst>
        </pc:picChg>
        <pc:picChg chg="add del mod">
          <ac:chgData name="Lucian Albu" userId="48f0c8abac975794" providerId="LiveId" clId="{FBA34CB0-8822-4B5D-A854-1ED433B803C9}" dt="2022-01-24T13:00:09.315" v="209" actId="21"/>
          <ac:picMkLst>
            <pc:docMk/>
            <pc:sldMk cId="628264682" sldId="256"/>
            <ac:picMk id="9" creationId="{ADBECFB6-0967-4348-89C8-690DE8BC1778}"/>
          </ac:picMkLst>
        </pc:picChg>
        <pc:picChg chg="add del mod">
          <ac:chgData name="Lucian Albu" userId="48f0c8abac975794" providerId="LiveId" clId="{FBA34CB0-8822-4B5D-A854-1ED433B803C9}" dt="2022-01-24T17:40:14.016" v="232" actId="21"/>
          <ac:picMkLst>
            <pc:docMk/>
            <pc:sldMk cId="628264682" sldId="256"/>
            <ac:picMk id="10" creationId="{78A31A3D-1DF6-44FD-9038-1866C1A5B9E9}"/>
          </ac:picMkLst>
        </pc:picChg>
      </pc:sldChg>
      <pc:sldChg chg="modSp">
        <pc:chgData name="Lucian Albu" userId="48f0c8abac975794" providerId="LiveId" clId="{FBA34CB0-8822-4B5D-A854-1ED433B803C9}" dt="2022-01-24T18:13:43.443" v="281" actId="20577"/>
        <pc:sldMkLst>
          <pc:docMk/>
          <pc:sldMk cId="3610575502" sldId="278"/>
        </pc:sldMkLst>
        <pc:spChg chg="mod">
          <ac:chgData name="Lucian Albu" userId="48f0c8abac975794" providerId="LiveId" clId="{FBA34CB0-8822-4B5D-A854-1ED433B803C9}" dt="2022-01-24T18:13:43.443" v="281" actId="20577"/>
          <ac:spMkLst>
            <pc:docMk/>
            <pc:sldMk cId="3610575502" sldId="278"/>
            <ac:spMk id="6" creationId="{D9FFC45B-AAB5-4E40-9032-E57ACA534133}"/>
          </ac:spMkLst>
        </pc:spChg>
      </pc:sldChg>
    </pc:docChg>
  </pc:docChgLst>
  <pc:docChgLst>
    <pc:chgData name="Lucian Albu" userId="48f0c8abac975794" providerId="LiveId" clId="{66729DC7-0E0E-43E8-AF82-9CC4A21DBCF7}"/>
    <pc:docChg chg="modSld">
      <pc:chgData name="Lucian Albu" userId="48f0c8abac975794" providerId="LiveId" clId="{66729DC7-0E0E-43E8-AF82-9CC4A21DBCF7}" dt="2022-01-20T11:38:07.376" v="49"/>
      <pc:docMkLst>
        <pc:docMk/>
      </pc:docMkLst>
      <pc:sldChg chg="addSp modSp modAnim">
        <pc:chgData name="Lucian Albu" userId="48f0c8abac975794" providerId="LiveId" clId="{66729DC7-0E0E-43E8-AF82-9CC4A21DBCF7}" dt="2022-01-20T11:38:07.376" v="49"/>
        <pc:sldMkLst>
          <pc:docMk/>
          <pc:sldMk cId="628264682" sldId="256"/>
        </pc:sldMkLst>
        <pc:picChg chg="add mod">
          <ac:chgData name="Lucian Albu" userId="48f0c8abac975794" providerId="LiveId" clId="{66729DC7-0E0E-43E8-AF82-9CC4A21DBCF7}" dt="2022-01-20T11:38:02.709" v="48"/>
          <ac:picMkLst>
            <pc:docMk/>
            <pc:sldMk cId="628264682" sldId="256"/>
            <ac:picMk id="2" creationId="{2D71D3ED-5913-44BB-9D98-4B606CB64537}"/>
          </ac:picMkLst>
        </pc:picChg>
      </pc:sldChg>
      <pc:sldChg chg="modSp">
        <pc:chgData name="Lucian Albu" userId="48f0c8abac975794" providerId="LiveId" clId="{66729DC7-0E0E-43E8-AF82-9CC4A21DBCF7}" dt="2022-01-20T11:37:32.609" v="23" actId="20577"/>
        <pc:sldMkLst>
          <pc:docMk/>
          <pc:sldMk cId="3610575502" sldId="278"/>
        </pc:sldMkLst>
        <pc:spChg chg="mod">
          <ac:chgData name="Lucian Albu" userId="48f0c8abac975794" providerId="LiveId" clId="{66729DC7-0E0E-43E8-AF82-9CC4A21DBCF7}" dt="2022-01-20T11:37:32.609" v="23" actId="20577"/>
          <ac:spMkLst>
            <pc:docMk/>
            <pc:sldMk cId="3610575502" sldId="278"/>
            <ac:spMk id="6" creationId="{D9FFC45B-AAB5-4E40-9032-E57ACA53413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A24A8B3-FDB4-4040-8FA9-C628143A092C}"/>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p>
        </p:txBody>
      </p:sp>
      <p:sp>
        <p:nvSpPr>
          <p:cNvPr id="3" name="Subtitlu 2">
            <a:extLst>
              <a:ext uri="{FF2B5EF4-FFF2-40B4-BE49-F238E27FC236}">
                <a16:creationId xmlns:a16="http://schemas.microsoft.com/office/drawing/2014/main" id="{EA007C2D-4522-4238-8559-96256AF0E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p>
        </p:txBody>
      </p:sp>
      <p:sp>
        <p:nvSpPr>
          <p:cNvPr id="4" name="Substituent dată 3">
            <a:extLst>
              <a:ext uri="{FF2B5EF4-FFF2-40B4-BE49-F238E27FC236}">
                <a16:creationId xmlns:a16="http://schemas.microsoft.com/office/drawing/2014/main" id="{71C5A830-EE09-4A2A-B0B9-421CC13FC976}"/>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5" name="Substituent subsol 4">
            <a:extLst>
              <a:ext uri="{FF2B5EF4-FFF2-40B4-BE49-F238E27FC236}">
                <a16:creationId xmlns:a16="http://schemas.microsoft.com/office/drawing/2014/main" id="{78D4086F-52A7-4084-B421-4009A6F8180E}"/>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ABF7B204-A750-435C-8ED2-B7930C5BFABC}"/>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770161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964159-B68D-4865-BCC0-52650488BA9A}"/>
              </a:ext>
            </a:extLst>
          </p:cNvPr>
          <p:cNvSpPr>
            <a:spLocks noGrp="1"/>
          </p:cNvSpPr>
          <p:nvPr>
            <p:ph type="title"/>
          </p:nvPr>
        </p:nvSpPr>
        <p:spPr/>
        <p:txBody>
          <a:bodyPr/>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973D9BB6-E5E4-4E09-A1D7-46C15E9FB37D}"/>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E2C637F2-73F9-4A78-A6AD-75741B5FA855}"/>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5" name="Substituent subsol 4">
            <a:extLst>
              <a:ext uri="{FF2B5EF4-FFF2-40B4-BE49-F238E27FC236}">
                <a16:creationId xmlns:a16="http://schemas.microsoft.com/office/drawing/2014/main" id="{6566B00D-E2D7-407B-AD10-2E619A1128FB}"/>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F7E6F9C4-EAF1-4B97-9F0A-CE61A54DFC6A}"/>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913196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2EEE91CC-5DB9-4AA9-AF8F-FA5B428E8CAB}"/>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p>
        </p:txBody>
      </p:sp>
      <p:sp>
        <p:nvSpPr>
          <p:cNvPr id="3" name="Substituent text vertical 2">
            <a:extLst>
              <a:ext uri="{FF2B5EF4-FFF2-40B4-BE49-F238E27FC236}">
                <a16:creationId xmlns:a16="http://schemas.microsoft.com/office/drawing/2014/main" id="{79B90FF6-EAA1-41F1-BC3D-6D7D3BB6FF29}"/>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0AD7FD09-D09C-466C-99E3-8D9B951940A4}"/>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5" name="Substituent subsol 4">
            <a:extLst>
              <a:ext uri="{FF2B5EF4-FFF2-40B4-BE49-F238E27FC236}">
                <a16:creationId xmlns:a16="http://schemas.microsoft.com/office/drawing/2014/main" id="{EF17FB1E-E551-4C42-A231-7F71DCD42B10}"/>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675EB1CF-54E4-4924-9FC1-5ABD0BFA31C4}"/>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66136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296BE08-21E6-4B8E-8921-90847EA26A9C}"/>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E31C7A47-D117-44DF-9155-0310F6087BE7}"/>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D68AA4B5-C08E-42D6-98B9-85A428FCA7CC}"/>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5" name="Substituent subsol 4">
            <a:extLst>
              <a:ext uri="{FF2B5EF4-FFF2-40B4-BE49-F238E27FC236}">
                <a16:creationId xmlns:a16="http://schemas.microsoft.com/office/drawing/2014/main" id="{D916337F-7E5B-49F0-8FE3-67427DFB5C64}"/>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012AB686-5C22-46C5-B118-B3F8E7B825D3}"/>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339126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69213A9-5433-4CB3-8D13-0FFE65CD1BE9}"/>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p>
        </p:txBody>
      </p:sp>
      <p:sp>
        <p:nvSpPr>
          <p:cNvPr id="3" name="Substituent text 2">
            <a:extLst>
              <a:ext uri="{FF2B5EF4-FFF2-40B4-BE49-F238E27FC236}">
                <a16:creationId xmlns:a16="http://schemas.microsoft.com/office/drawing/2014/main" id="{E6114B8F-97DF-4A61-8463-FBBAC3617C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A04C0E73-67AE-4DB0-944E-66B15D2375DE}"/>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5" name="Substituent subsol 4">
            <a:extLst>
              <a:ext uri="{FF2B5EF4-FFF2-40B4-BE49-F238E27FC236}">
                <a16:creationId xmlns:a16="http://schemas.microsoft.com/office/drawing/2014/main" id="{6E95EE4F-1512-46F2-870B-41937BC1C217}"/>
              </a:ext>
            </a:extLst>
          </p:cNvPr>
          <p:cNvSpPr>
            <a:spLocks noGrp="1"/>
          </p:cNvSpPr>
          <p:nvPr>
            <p:ph type="ftr" sz="quarter" idx="11"/>
          </p:nvPr>
        </p:nvSpPr>
        <p:spPr/>
        <p:txBody>
          <a:bodyPr/>
          <a:lstStyle/>
          <a:p>
            <a:endParaRPr lang="ro-RO"/>
          </a:p>
        </p:txBody>
      </p:sp>
      <p:sp>
        <p:nvSpPr>
          <p:cNvPr id="6" name="Substituent număr diapozitiv 5">
            <a:extLst>
              <a:ext uri="{FF2B5EF4-FFF2-40B4-BE49-F238E27FC236}">
                <a16:creationId xmlns:a16="http://schemas.microsoft.com/office/drawing/2014/main" id="{0EF6E462-04E0-4531-90A7-4155E19F2970}"/>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1413383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CBB8EFAD-32F9-41A3-85D7-D7DF20283E4F}"/>
              </a:ext>
            </a:extLst>
          </p:cNvPr>
          <p:cNvSpPr>
            <a:spLocks noGrp="1"/>
          </p:cNvSpPr>
          <p:nvPr>
            <p:ph type="title"/>
          </p:nvPr>
        </p:nvSpPr>
        <p:spPr/>
        <p:txBody>
          <a:body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71799765-4867-47A2-ABCE-ADC3B7A00B8C}"/>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conținut 3">
            <a:extLst>
              <a:ext uri="{FF2B5EF4-FFF2-40B4-BE49-F238E27FC236}">
                <a16:creationId xmlns:a16="http://schemas.microsoft.com/office/drawing/2014/main" id="{CC2167B1-86DA-4882-BB14-1D12102B72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dată 4">
            <a:extLst>
              <a:ext uri="{FF2B5EF4-FFF2-40B4-BE49-F238E27FC236}">
                <a16:creationId xmlns:a16="http://schemas.microsoft.com/office/drawing/2014/main" id="{3E28AA6D-C245-4B66-ABC9-767BE18C8D93}"/>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6" name="Substituent subsol 5">
            <a:extLst>
              <a:ext uri="{FF2B5EF4-FFF2-40B4-BE49-F238E27FC236}">
                <a16:creationId xmlns:a16="http://schemas.microsoft.com/office/drawing/2014/main" id="{1F585929-4411-459D-AE06-600537B88472}"/>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3F1C7966-424E-4263-B0E1-21A0CFA5DF03}"/>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74373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E045098-E429-4FCC-ABDE-288BAE46D60F}"/>
              </a:ext>
            </a:extLst>
          </p:cNvPr>
          <p:cNvSpPr>
            <a:spLocks noGrp="1"/>
          </p:cNvSpPr>
          <p:nvPr>
            <p:ph type="title"/>
          </p:nvPr>
        </p:nvSpPr>
        <p:spPr>
          <a:xfrm>
            <a:off x="839788" y="365125"/>
            <a:ext cx="10515600" cy="1325563"/>
          </a:xfrm>
        </p:spPr>
        <p:txBody>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0A25562F-5F71-479F-B522-059995B677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D0A0162E-D48A-424A-B429-F5181076133A}"/>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5" name="Substituent text 4">
            <a:extLst>
              <a:ext uri="{FF2B5EF4-FFF2-40B4-BE49-F238E27FC236}">
                <a16:creationId xmlns:a16="http://schemas.microsoft.com/office/drawing/2014/main" id="{09591496-F44B-46C5-B5E0-5B9739BA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95B08F33-0CD5-4A3B-92AC-28BB2F117965}"/>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7" name="Substituent dată 6">
            <a:extLst>
              <a:ext uri="{FF2B5EF4-FFF2-40B4-BE49-F238E27FC236}">
                <a16:creationId xmlns:a16="http://schemas.microsoft.com/office/drawing/2014/main" id="{61B4D0CD-B9C7-40F4-BFA7-9B3BB6C25D62}"/>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8" name="Substituent subsol 7">
            <a:extLst>
              <a:ext uri="{FF2B5EF4-FFF2-40B4-BE49-F238E27FC236}">
                <a16:creationId xmlns:a16="http://schemas.microsoft.com/office/drawing/2014/main" id="{61A4FBB7-F750-410C-99FF-C9792E85A629}"/>
              </a:ext>
            </a:extLst>
          </p:cNvPr>
          <p:cNvSpPr>
            <a:spLocks noGrp="1"/>
          </p:cNvSpPr>
          <p:nvPr>
            <p:ph type="ftr" sz="quarter" idx="11"/>
          </p:nvPr>
        </p:nvSpPr>
        <p:spPr/>
        <p:txBody>
          <a:bodyPr/>
          <a:lstStyle/>
          <a:p>
            <a:endParaRPr lang="ro-RO"/>
          </a:p>
        </p:txBody>
      </p:sp>
      <p:sp>
        <p:nvSpPr>
          <p:cNvPr id="9" name="Substituent număr diapozitiv 8">
            <a:extLst>
              <a:ext uri="{FF2B5EF4-FFF2-40B4-BE49-F238E27FC236}">
                <a16:creationId xmlns:a16="http://schemas.microsoft.com/office/drawing/2014/main" id="{3C982FBB-754F-4723-892D-37CCD08C13FF}"/>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3241432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21B6479-D9E1-473E-AB01-C83B783A9F4B}"/>
              </a:ext>
            </a:extLst>
          </p:cNvPr>
          <p:cNvSpPr>
            <a:spLocks noGrp="1"/>
          </p:cNvSpPr>
          <p:nvPr>
            <p:ph type="title"/>
          </p:nvPr>
        </p:nvSpPr>
        <p:spPr/>
        <p:txBody>
          <a:bodyPr/>
          <a:lstStyle/>
          <a:p>
            <a:r>
              <a:rPr lang="ro-RO"/>
              <a:t>Faceți clic pentru a edita stilul de titlu coordonator</a:t>
            </a:r>
          </a:p>
        </p:txBody>
      </p:sp>
      <p:sp>
        <p:nvSpPr>
          <p:cNvPr id="3" name="Substituent dată 2">
            <a:extLst>
              <a:ext uri="{FF2B5EF4-FFF2-40B4-BE49-F238E27FC236}">
                <a16:creationId xmlns:a16="http://schemas.microsoft.com/office/drawing/2014/main" id="{A6C5A904-4AA1-4A92-B0A9-96A3CD09BCFE}"/>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4" name="Substituent subsol 3">
            <a:extLst>
              <a:ext uri="{FF2B5EF4-FFF2-40B4-BE49-F238E27FC236}">
                <a16:creationId xmlns:a16="http://schemas.microsoft.com/office/drawing/2014/main" id="{61FB7C10-3A36-4650-95F3-DB15BAC97F90}"/>
              </a:ext>
            </a:extLst>
          </p:cNvPr>
          <p:cNvSpPr>
            <a:spLocks noGrp="1"/>
          </p:cNvSpPr>
          <p:nvPr>
            <p:ph type="ftr" sz="quarter" idx="11"/>
          </p:nvPr>
        </p:nvSpPr>
        <p:spPr/>
        <p:txBody>
          <a:bodyPr/>
          <a:lstStyle/>
          <a:p>
            <a:endParaRPr lang="ro-RO"/>
          </a:p>
        </p:txBody>
      </p:sp>
      <p:sp>
        <p:nvSpPr>
          <p:cNvPr id="5" name="Substituent număr diapozitiv 4">
            <a:extLst>
              <a:ext uri="{FF2B5EF4-FFF2-40B4-BE49-F238E27FC236}">
                <a16:creationId xmlns:a16="http://schemas.microsoft.com/office/drawing/2014/main" id="{7C39AC04-FAF6-49B1-8452-D3B54EC30D34}"/>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168733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1233AA34-2EAD-4A6D-9A4F-D96FFAF91223}"/>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3" name="Substituent subsol 2">
            <a:extLst>
              <a:ext uri="{FF2B5EF4-FFF2-40B4-BE49-F238E27FC236}">
                <a16:creationId xmlns:a16="http://schemas.microsoft.com/office/drawing/2014/main" id="{262A91D3-AFEC-4F71-B240-C4CCE64EBDBB}"/>
              </a:ext>
            </a:extLst>
          </p:cNvPr>
          <p:cNvSpPr>
            <a:spLocks noGrp="1"/>
          </p:cNvSpPr>
          <p:nvPr>
            <p:ph type="ftr" sz="quarter" idx="11"/>
          </p:nvPr>
        </p:nvSpPr>
        <p:spPr/>
        <p:txBody>
          <a:bodyPr/>
          <a:lstStyle/>
          <a:p>
            <a:endParaRPr lang="ro-RO"/>
          </a:p>
        </p:txBody>
      </p:sp>
      <p:sp>
        <p:nvSpPr>
          <p:cNvPr id="4" name="Substituent număr diapozitiv 3">
            <a:extLst>
              <a:ext uri="{FF2B5EF4-FFF2-40B4-BE49-F238E27FC236}">
                <a16:creationId xmlns:a16="http://schemas.microsoft.com/office/drawing/2014/main" id="{A0E17E39-DEDF-4D5D-BCF1-D8658F886214}"/>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1245048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A003F52-04B1-4ADC-8312-00AE93CACA57}"/>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conținut 2">
            <a:extLst>
              <a:ext uri="{FF2B5EF4-FFF2-40B4-BE49-F238E27FC236}">
                <a16:creationId xmlns:a16="http://schemas.microsoft.com/office/drawing/2014/main" id="{8023A332-6DD2-4056-9D1C-B8A362D2E2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text 3">
            <a:extLst>
              <a:ext uri="{FF2B5EF4-FFF2-40B4-BE49-F238E27FC236}">
                <a16:creationId xmlns:a16="http://schemas.microsoft.com/office/drawing/2014/main" id="{AB844E61-4BCC-4F5C-A65B-790970C47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4E12AA40-5395-46AE-B32A-D21958259BCC}"/>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6" name="Substituent subsol 5">
            <a:extLst>
              <a:ext uri="{FF2B5EF4-FFF2-40B4-BE49-F238E27FC236}">
                <a16:creationId xmlns:a16="http://schemas.microsoft.com/office/drawing/2014/main" id="{ED35313A-06D2-4E81-80DA-B625D8F212A6}"/>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88342ADC-59A7-4D69-9CC9-E45562653333}"/>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451924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46042-8392-4BB3-9E11-43BDEAE24259}"/>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p>
        </p:txBody>
      </p:sp>
      <p:sp>
        <p:nvSpPr>
          <p:cNvPr id="3" name="Substituent imagine 2">
            <a:extLst>
              <a:ext uri="{FF2B5EF4-FFF2-40B4-BE49-F238E27FC236}">
                <a16:creationId xmlns:a16="http://schemas.microsoft.com/office/drawing/2014/main" id="{D026B2B3-5516-46DB-9DDF-A4FD0CB1FB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ubstituent text 3">
            <a:extLst>
              <a:ext uri="{FF2B5EF4-FFF2-40B4-BE49-F238E27FC236}">
                <a16:creationId xmlns:a16="http://schemas.microsoft.com/office/drawing/2014/main" id="{7C9DA6A6-18E7-433D-A362-B855A60745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A52CE226-974F-466A-8B82-FDC06FFFACFC}"/>
              </a:ext>
            </a:extLst>
          </p:cNvPr>
          <p:cNvSpPr>
            <a:spLocks noGrp="1"/>
          </p:cNvSpPr>
          <p:nvPr>
            <p:ph type="dt" sz="half" idx="10"/>
          </p:nvPr>
        </p:nvSpPr>
        <p:spPr/>
        <p:txBody>
          <a:bodyPr/>
          <a:lstStyle/>
          <a:p>
            <a:fld id="{1FEC48B4-FF71-4CDD-A1E0-969A77F5B106}" type="datetimeFigureOut">
              <a:rPr lang="ro-RO" smtClean="0"/>
              <a:t>24.01.2022</a:t>
            </a:fld>
            <a:endParaRPr lang="ro-RO"/>
          </a:p>
        </p:txBody>
      </p:sp>
      <p:sp>
        <p:nvSpPr>
          <p:cNvPr id="6" name="Substituent subsol 5">
            <a:extLst>
              <a:ext uri="{FF2B5EF4-FFF2-40B4-BE49-F238E27FC236}">
                <a16:creationId xmlns:a16="http://schemas.microsoft.com/office/drawing/2014/main" id="{E705CFDE-3D06-4293-8775-16A3065A24F8}"/>
              </a:ext>
            </a:extLst>
          </p:cNvPr>
          <p:cNvSpPr>
            <a:spLocks noGrp="1"/>
          </p:cNvSpPr>
          <p:nvPr>
            <p:ph type="ftr" sz="quarter" idx="11"/>
          </p:nvPr>
        </p:nvSpPr>
        <p:spPr/>
        <p:txBody>
          <a:bodyPr/>
          <a:lstStyle/>
          <a:p>
            <a:endParaRPr lang="ro-RO"/>
          </a:p>
        </p:txBody>
      </p:sp>
      <p:sp>
        <p:nvSpPr>
          <p:cNvPr id="7" name="Substituent număr diapozitiv 6">
            <a:extLst>
              <a:ext uri="{FF2B5EF4-FFF2-40B4-BE49-F238E27FC236}">
                <a16:creationId xmlns:a16="http://schemas.microsoft.com/office/drawing/2014/main" id="{D7D8D9E0-6641-4045-B33B-BBD9A6028331}"/>
              </a:ext>
            </a:extLst>
          </p:cNvPr>
          <p:cNvSpPr>
            <a:spLocks noGrp="1"/>
          </p:cNvSpPr>
          <p:nvPr>
            <p:ph type="sldNum" sz="quarter" idx="12"/>
          </p:nvPr>
        </p:nvSpPr>
        <p:spPr/>
        <p:txBody>
          <a:bodyPr/>
          <a:lstStyle/>
          <a:p>
            <a:fld id="{A168BBC2-E9B3-4C01-8D0F-2E1106BFEE12}" type="slidenum">
              <a:rPr lang="ro-RO" smtClean="0"/>
              <a:t>‹#›</a:t>
            </a:fld>
            <a:endParaRPr lang="ro-RO"/>
          </a:p>
        </p:txBody>
      </p:sp>
    </p:spTree>
    <p:extLst>
      <p:ext uri="{BB962C8B-B14F-4D97-AF65-F5344CB8AC3E}">
        <p14:creationId xmlns:p14="http://schemas.microsoft.com/office/powerpoint/2010/main" val="2754598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D0FD63FD-5B96-447D-8D3D-25C062235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p>
        </p:txBody>
      </p:sp>
      <p:sp>
        <p:nvSpPr>
          <p:cNvPr id="3" name="Substituent text 2">
            <a:extLst>
              <a:ext uri="{FF2B5EF4-FFF2-40B4-BE49-F238E27FC236}">
                <a16:creationId xmlns:a16="http://schemas.microsoft.com/office/drawing/2014/main" id="{6405D322-B7BC-4178-8F1D-1D898A832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4" name="Substituent dată 3">
            <a:extLst>
              <a:ext uri="{FF2B5EF4-FFF2-40B4-BE49-F238E27FC236}">
                <a16:creationId xmlns:a16="http://schemas.microsoft.com/office/drawing/2014/main" id="{8AC5CA6F-7D45-4ED3-9A39-64492AD34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C48B4-FF71-4CDD-A1E0-969A77F5B106}" type="datetimeFigureOut">
              <a:rPr lang="ro-RO" smtClean="0"/>
              <a:t>24.01.2022</a:t>
            </a:fld>
            <a:endParaRPr lang="ro-RO"/>
          </a:p>
        </p:txBody>
      </p:sp>
      <p:sp>
        <p:nvSpPr>
          <p:cNvPr id="5" name="Substituent subsol 4">
            <a:extLst>
              <a:ext uri="{FF2B5EF4-FFF2-40B4-BE49-F238E27FC236}">
                <a16:creationId xmlns:a16="http://schemas.microsoft.com/office/drawing/2014/main" id="{1C803457-DD68-4EC8-9C06-525171FCF8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ubstituent număr diapozitiv 5">
            <a:extLst>
              <a:ext uri="{FF2B5EF4-FFF2-40B4-BE49-F238E27FC236}">
                <a16:creationId xmlns:a16="http://schemas.microsoft.com/office/drawing/2014/main" id="{C5905EEC-3F93-45C9-A55D-0EA7A42A9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8BBC2-E9B3-4C01-8D0F-2E1106BFEE12}" type="slidenum">
              <a:rPr lang="ro-RO" smtClean="0"/>
              <a:t>‹#›</a:t>
            </a:fld>
            <a:endParaRPr lang="ro-RO"/>
          </a:p>
        </p:txBody>
      </p:sp>
    </p:spTree>
    <p:extLst>
      <p:ext uri="{BB962C8B-B14F-4D97-AF65-F5344CB8AC3E}">
        <p14:creationId xmlns:p14="http://schemas.microsoft.com/office/powerpoint/2010/main" val="286790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FBA36439-4F8D-4BE1-B383-43B7376D2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asetăText 5">
            <a:extLst>
              <a:ext uri="{FF2B5EF4-FFF2-40B4-BE49-F238E27FC236}">
                <a16:creationId xmlns:a16="http://schemas.microsoft.com/office/drawing/2014/main" id="{0CFE8C9E-4F74-4E78-B9D0-2559FA16D798}"/>
              </a:ext>
            </a:extLst>
          </p:cNvPr>
          <p:cNvSpPr txBox="1"/>
          <p:nvPr/>
        </p:nvSpPr>
        <p:spPr>
          <a:xfrm>
            <a:off x="3378466" y="510138"/>
            <a:ext cx="7334451" cy="1015663"/>
          </a:xfrm>
          <a:prstGeom prst="rect">
            <a:avLst/>
          </a:prstGeom>
          <a:noFill/>
        </p:spPr>
        <p:txBody>
          <a:bodyPr wrap="square" rtlCol="0">
            <a:spAutoFit/>
          </a:bodyPr>
          <a:lstStyle/>
          <a:p>
            <a:r>
              <a:rPr lang="ro-RO" sz="2000" b="1" i="1" dirty="0"/>
              <a:t>                                                                               ALBU LUCIAN</a:t>
            </a:r>
          </a:p>
          <a:p>
            <a:endParaRPr lang="ro-RO" sz="2000" b="1" i="1" dirty="0"/>
          </a:p>
          <a:p>
            <a:r>
              <a:rPr lang="ro-RO" sz="2000" b="1" i="1" dirty="0"/>
              <a:t>FUNCȚIILE  TRIGONOMETRICE  ÎN TRIUNGHIUL  DREPTUNGHIC</a:t>
            </a:r>
          </a:p>
        </p:txBody>
      </p:sp>
      <p:sp>
        <p:nvSpPr>
          <p:cNvPr id="7" name="CasetăText 6">
            <a:extLst>
              <a:ext uri="{FF2B5EF4-FFF2-40B4-BE49-F238E27FC236}">
                <a16:creationId xmlns:a16="http://schemas.microsoft.com/office/drawing/2014/main" id="{E9F31646-5F12-4233-995B-2D389E46A79C}"/>
              </a:ext>
            </a:extLst>
          </p:cNvPr>
          <p:cNvSpPr txBox="1"/>
          <p:nvPr/>
        </p:nvSpPr>
        <p:spPr>
          <a:xfrm>
            <a:off x="7315200" y="2483318"/>
            <a:ext cx="4562375" cy="1323439"/>
          </a:xfrm>
          <a:prstGeom prst="rect">
            <a:avLst/>
          </a:prstGeom>
          <a:noFill/>
        </p:spPr>
        <p:txBody>
          <a:bodyPr wrap="square" rtlCol="0">
            <a:spAutoFit/>
          </a:bodyPr>
          <a:lstStyle/>
          <a:p>
            <a:r>
              <a:rPr lang="ro-RO" sz="2000" b="1" i="1" dirty="0">
                <a:solidFill>
                  <a:schemeClr val="bg1"/>
                </a:solidFill>
              </a:rPr>
              <a:t>GEOMETRIA  ESTE  ARTA  DE  A RAȚIONA  CORECT  PE FIGURI  INCORECTE.</a:t>
            </a:r>
          </a:p>
          <a:p>
            <a:endParaRPr lang="ro-RO" sz="2000" b="1" i="1" dirty="0">
              <a:solidFill>
                <a:schemeClr val="bg1"/>
              </a:solidFill>
            </a:endParaRPr>
          </a:p>
          <a:p>
            <a:r>
              <a:rPr lang="ro-RO" sz="2000" b="1" i="1" dirty="0">
                <a:solidFill>
                  <a:schemeClr val="bg1"/>
                </a:solidFill>
              </a:rPr>
              <a:t>                   HENRI  POINCARE</a:t>
            </a:r>
          </a:p>
        </p:txBody>
      </p:sp>
      <p:pic>
        <p:nvPicPr>
          <p:cNvPr id="2" name="Music1643046998015">
            <a:hlinkClick r:id="" action="ppaction://media"/>
            <a:extLst>
              <a:ext uri="{FF2B5EF4-FFF2-40B4-BE49-F238E27FC236}">
                <a16:creationId xmlns:a16="http://schemas.microsoft.com/office/drawing/2014/main" id="{C6C69D22-F832-4B74-AA4B-54575BA79472}"/>
              </a:ext>
            </a:extLst>
          </p:cNvPr>
          <p:cNvPicPr>
            <a:picLocks noChangeAspect="1"/>
          </p:cNvPicPr>
          <p:nvPr>
            <a:audioFile r:link="rId2"/>
            <p:extLst>
              <p:ext uri="{DAA4B4D4-6D71-4841-9C94-3DE7FCFB9230}">
                <p14:media xmlns:p14="http://schemas.microsoft.com/office/powerpoint/2010/main" r:embed="rId1">
                  <p14:fade out="5000"/>
                </p14:media>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628264682"/>
      </p:ext>
    </p:extLst>
  </p:cSld>
  <p:clrMapOvr>
    <a:masterClrMapping/>
  </p:clrMapOvr>
  <mc:AlternateContent xmlns:mc="http://schemas.openxmlformats.org/markup-compatibility/2006" xmlns:p14="http://schemas.microsoft.com/office/powerpoint/2010/main">
    <mc:Choice Requires="p14">
      <p:transition spd="slow" p14:dur="4000" advClick="0" advTm="5000">
        <p14:vortex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3" repeatCount="indefinite" fill="hold" display="0">
                  <p:stCondLst>
                    <p:cond delay="indefinite"/>
                  </p:stCondLst>
                  <p:endCondLst>
                    <p:cond evt="onStopAudio" delay="0">
                      <p:tgtEl>
                        <p:sldTgt/>
                      </p:tgtEl>
                    </p:cond>
                  </p:endCondLst>
                </p:cTn>
                <p:tgtEl>
                  <p:spTgt spid="2"/>
                </p:tgtEl>
              </p:cMediaNode>
            </p:audio>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9F4CC4C3-BEBC-4CCC-AF5E-A36F29CC9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514" y="1636295"/>
            <a:ext cx="5924854" cy="2303090"/>
          </a:xfrm>
          <a:prstGeom prst="rect">
            <a:avLst/>
          </a:prstGeom>
          <a:ln>
            <a:noFill/>
          </a:ln>
          <a:effectLst>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7539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ine 4">
            <a:extLst>
              <a:ext uri="{FF2B5EF4-FFF2-40B4-BE49-F238E27FC236}">
                <a16:creationId xmlns:a16="http://schemas.microsoft.com/office/drawing/2014/main" id="{F71100FD-96BA-49FA-9D0E-F2DD05BFF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455" y="822573"/>
            <a:ext cx="4432050" cy="4673840"/>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73544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A688D2F5-6B04-4A09-8818-FD0521A21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1220647"/>
            <a:ext cx="4673680" cy="3492679"/>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31235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2411DF3A-B6FF-4FE5-8E97-39C8DDEFA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703" y="1223923"/>
            <a:ext cx="4587352" cy="3505380"/>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48506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25385617-206B-43D9-814E-8F0BC9C34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078" y="1252116"/>
            <a:ext cx="4568799" cy="3988005"/>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1189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1FE34D1C-12D6-4EB3-81BC-2F3601F72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29" y="940951"/>
            <a:ext cx="4511348" cy="4610337"/>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067657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7F6C553A-86BA-4A97-9AD5-AFF9F07D1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703" y="979952"/>
            <a:ext cx="4583279" cy="4705592"/>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228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3159F7D7-CE92-45CC-A579-FFB14B2C6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327" y="889750"/>
            <a:ext cx="4517399" cy="4635738"/>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907303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4CC151C-6F18-411E-B008-2080BDF25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ine 3">
            <a:extLst>
              <a:ext uri="{FF2B5EF4-FFF2-40B4-BE49-F238E27FC236}">
                <a16:creationId xmlns:a16="http://schemas.microsoft.com/office/drawing/2014/main" id="{46694697-838C-4280-9127-3B9373D84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078" y="1336949"/>
            <a:ext cx="4616925" cy="3645087"/>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27815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B7E8D733-E542-45DC-A11E-5F1FB7D59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CasetăText 3">
            <a:extLst>
              <a:ext uri="{FF2B5EF4-FFF2-40B4-BE49-F238E27FC236}">
                <a16:creationId xmlns:a16="http://schemas.microsoft.com/office/drawing/2014/main" id="{FB31A427-EB83-4F33-A5D4-BD37C08D9003}"/>
              </a:ext>
            </a:extLst>
          </p:cNvPr>
          <p:cNvSpPr txBox="1"/>
          <p:nvPr/>
        </p:nvSpPr>
        <p:spPr>
          <a:xfrm>
            <a:off x="6833937" y="1665171"/>
            <a:ext cx="4061860" cy="3477875"/>
          </a:xfrm>
          <a:prstGeom prst="rect">
            <a:avLst/>
          </a:prstGeom>
          <a:noFill/>
        </p:spPr>
        <p:txBody>
          <a:bodyPr wrap="square" rtlCol="0">
            <a:spAutoFit/>
          </a:bodyPr>
          <a:lstStyle/>
          <a:p>
            <a:r>
              <a:rPr lang="ro-RO" sz="2000" b="1" i="1" dirty="0">
                <a:solidFill>
                  <a:srgbClr val="FF0000"/>
                </a:solidFill>
              </a:rPr>
              <a:t>      </a:t>
            </a:r>
            <a:r>
              <a:rPr lang="ro-RO" sz="2000" b="1" i="1" dirty="0">
                <a:solidFill>
                  <a:srgbClr val="FFC000"/>
                </a:solidFill>
              </a:rPr>
              <a:t>PROBLEMELE REZOLVATE NE IMPUN O IDEE FOARTE IMPORTANTĂ  ÎN PROCESUL DE ÎNVĂȚARE. FOARTE DES SE IMPUNE SĂ REPETĂM MAI ÎNTÂI DIVERSE NOȚIUNI STUDIATE NOȚIUNI STUDIATE ANTERIOR. REPETARE TEMEINICĂ  TEORETICĂ, DAR ȘI PRACTICĂ. DOAR ASTFEL REZOLVAREA PROBLEMEI CURENTE ESTE MAI  ,,VIZIBILĂ″, DAR ȘI MAI LINĂ.</a:t>
            </a:r>
            <a:endParaRPr lang="ro-RO" sz="2000" b="1" i="1" dirty="0">
              <a:solidFill>
                <a:srgbClr val="FF0000"/>
              </a:solidFill>
            </a:endParaRPr>
          </a:p>
        </p:txBody>
      </p:sp>
    </p:spTree>
    <p:extLst>
      <p:ext uri="{BB962C8B-B14F-4D97-AF65-F5344CB8AC3E}">
        <p14:creationId xmlns:p14="http://schemas.microsoft.com/office/powerpoint/2010/main" val="288032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5000">
        <p15:prstTrans prst="curtains"/>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ine 6">
            <a:extLst>
              <a:ext uri="{FF2B5EF4-FFF2-40B4-BE49-F238E27FC236}">
                <a16:creationId xmlns:a16="http://schemas.microsoft.com/office/drawing/2014/main" id="{0D8B7B16-85B5-466B-9582-092E24ACD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868" y="464178"/>
            <a:ext cx="5816899" cy="5467631"/>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896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B7E8D733-E542-45DC-A11E-5F1FB7D59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CasetăText 3">
            <a:extLst>
              <a:ext uri="{FF2B5EF4-FFF2-40B4-BE49-F238E27FC236}">
                <a16:creationId xmlns:a16="http://schemas.microsoft.com/office/drawing/2014/main" id="{FB31A427-EB83-4F33-A5D4-BD37C08D9003}"/>
              </a:ext>
            </a:extLst>
          </p:cNvPr>
          <p:cNvSpPr txBox="1"/>
          <p:nvPr/>
        </p:nvSpPr>
        <p:spPr>
          <a:xfrm>
            <a:off x="6728059" y="1068903"/>
            <a:ext cx="4552749" cy="1938992"/>
          </a:xfrm>
          <a:prstGeom prst="rect">
            <a:avLst/>
          </a:prstGeom>
          <a:noFill/>
        </p:spPr>
        <p:txBody>
          <a:bodyPr wrap="square" rtlCol="0">
            <a:spAutoFit/>
          </a:bodyPr>
          <a:lstStyle/>
          <a:p>
            <a:r>
              <a:rPr lang="ro-RO" sz="2000" b="1" i="1" dirty="0">
                <a:solidFill>
                  <a:srgbClr val="FF0000"/>
                </a:solidFill>
              </a:rPr>
              <a:t>           CUPRINS</a:t>
            </a:r>
          </a:p>
          <a:p>
            <a:endParaRPr lang="ro-RO" sz="2000" b="1" i="1" dirty="0">
              <a:solidFill>
                <a:srgbClr val="FF0000"/>
              </a:solidFill>
            </a:endParaRPr>
          </a:p>
          <a:p>
            <a:r>
              <a:rPr lang="ro-RO" sz="2000" b="1" i="1" dirty="0">
                <a:solidFill>
                  <a:srgbClr val="FF0000"/>
                </a:solidFill>
              </a:rPr>
              <a:t>TRIUNGHIUL – recapitulare  ... 2</a:t>
            </a:r>
          </a:p>
          <a:p>
            <a:r>
              <a:rPr lang="ro-RO" sz="2000" b="1" i="1" dirty="0">
                <a:solidFill>
                  <a:srgbClr val="FF0000"/>
                </a:solidFill>
              </a:rPr>
              <a:t>RELAȚII METRICE – recapitulare  ...  3-5</a:t>
            </a:r>
          </a:p>
          <a:p>
            <a:r>
              <a:rPr lang="ro-RO" sz="2000" b="1" i="1" dirty="0">
                <a:solidFill>
                  <a:srgbClr val="FF0000"/>
                </a:solidFill>
              </a:rPr>
              <a:t>FUNCȚIILE TRIGONOMETRICE  ...  6-10</a:t>
            </a:r>
          </a:p>
          <a:p>
            <a:r>
              <a:rPr lang="ro-RO" sz="2000" b="1" i="1" dirty="0">
                <a:solidFill>
                  <a:srgbClr val="FF0000"/>
                </a:solidFill>
              </a:rPr>
              <a:t>PROBLEME REZOLVATE   ...  11-18</a:t>
            </a:r>
            <a:endParaRPr lang="ro-RO" sz="2000" b="1" i="1" dirty="0">
              <a:solidFill>
                <a:srgbClr val="00B050"/>
              </a:solidFill>
            </a:endParaRPr>
          </a:p>
        </p:txBody>
      </p:sp>
      <p:sp>
        <p:nvSpPr>
          <p:cNvPr id="6" name="CasetăText 5">
            <a:extLst>
              <a:ext uri="{FF2B5EF4-FFF2-40B4-BE49-F238E27FC236}">
                <a16:creationId xmlns:a16="http://schemas.microsoft.com/office/drawing/2014/main" id="{D9FFC45B-AAB5-4E40-9032-E57ACA534133}"/>
              </a:ext>
            </a:extLst>
          </p:cNvPr>
          <p:cNvSpPr txBox="1"/>
          <p:nvPr/>
        </p:nvSpPr>
        <p:spPr>
          <a:xfrm>
            <a:off x="7113070" y="3850105"/>
            <a:ext cx="3782728" cy="646331"/>
          </a:xfrm>
          <a:prstGeom prst="rect">
            <a:avLst/>
          </a:prstGeom>
          <a:noFill/>
        </p:spPr>
        <p:txBody>
          <a:bodyPr wrap="square" rtlCol="0">
            <a:spAutoFit/>
          </a:bodyPr>
          <a:lstStyle/>
          <a:p>
            <a:r>
              <a:rPr lang="ro-RO" b="1" i="1" dirty="0"/>
              <a:t>MUZICA: </a:t>
            </a:r>
            <a:r>
              <a:rPr lang="ro-RO" b="1" i="1" dirty="0" err="1"/>
              <a:t>Bensound</a:t>
            </a:r>
            <a:r>
              <a:rPr lang="ro-RO" b="1" i="1" dirty="0"/>
              <a:t> </a:t>
            </a:r>
            <a:r>
              <a:rPr lang="ro-RO" b="1" i="1"/>
              <a:t>- India</a:t>
            </a:r>
            <a:endParaRPr lang="ro-RO" b="1" i="1" dirty="0"/>
          </a:p>
          <a:p>
            <a:r>
              <a:rPr lang="ro-RO" b="1" i="1" dirty="0"/>
              <a:t>                 PROFESOR  ALBU LUCIAN</a:t>
            </a:r>
          </a:p>
        </p:txBody>
      </p:sp>
    </p:spTree>
    <p:extLst>
      <p:ext uri="{BB962C8B-B14F-4D97-AF65-F5344CB8AC3E}">
        <p14:creationId xmlns:p14="http://schemas.microsoft.com/office/powerpoint/2010/main" val="3610575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4"/>
                                        </p:tgtEl>
                                        <p:attrNameLst>
                                          <p:attrName>ppt_w</p:attrName>
                                        </p:attrNameLst>
                                      </p:cBhvr>
                                    </p:anim>
                                    <p:anim by="(ppt_w*0.50)" calcmode="lin" valueType="num">
                                      <p:cBhvr>
                                        <p:cTn id="7" dur="500" decel="50000" autoRev="1">
                                          <p:stCondLst>
                                            <p:cond delay="0"/>
                                          </p:stCondLst>
                                        </p:cTn>
                                        <p:tgtEl>
                                          <p:spTgt spid="4"/>
                                        </p:tgtEl>
                                        <p:attrNameLst>
                                          <p:attrName>ppt_x</p:attrName>
                                        </p:attrNameLst>
                                      </p:cBhvr>
                                    </p:anim>
                                    <p:anim from="(ppt_y)" to="(1+ppt_h/2)" calcmode="lin" valueType="num">
                                      <p:cBhvr>
                                        <p:cTn id="8" dur="1000">
                                          <p:stCondLst>
                                            <p:cond delay="0"/>
                                          </p:stCondLst>
                                        </p:cTn>
                                        <p:tgtEl>
                                          <p:spTgt spid="4"/>
                                        </p:tgtEl>
                                        <p:attrNameLst>
                                          <p:attrName>ppt_y</p:attrName>
                                        </p:attrNameLst>
                                      </p:cBhvr>
                                    </p:anim>
                                    <p:animRot by="21600000">
                                      <p:cBhvr>
                                        <p:cTn id="9" dur="1000">
                                          <p:stCondLst>
                                            <p:cond delay="0"/>
                                          </p:stCondLst>
                                        </p:cTn>
                                        <p:tgtEl>
                                          <p:spTgt spid="4"/>
                                        </p:tgtEl>
                                        <p:attrNameLst>
                                          <p:attrName>r</p:attrName>
                                        </p:attrNameLst>
                                      </p:cBhvr>
                                    </p:animRot>
                                    <p:set>
                                      <p:cBhvr>
                                        <p:cTn id="10" dur="1" fill="hold">
                                          <p:stCondLst>
                                            <p:cond delay="9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6" presetClass="exit" presetSubtype="0" fill="hold" grpId="0" nodeType="clickEffect">
                                  <p:stCondLst>
                                    <p:cond delay="0"/>
                                  </p:stCondLst>
                                  <p:iterate type="lt">
                                    <p:tmPct val="10000"/>
                                  </p:iterate>
                                  <p:childTnLst>
                                    <p:anim from="(ppt_w)" to="(-ppt_w*2)" calcmode="lin" valueType="num">
                                      <p:cBhvr rctx="PPT">
                                        <p:cTn id="14" dur="500" autoRev="1">
                                          <p:stCondLst>
                                            <p:cond delay="0"/>
                                          </p:stCondLst>
                                        </p:cTn>
                                        <p:tgtEl>
                                          <p:spTgt spid="6"/>
                                        </p:tgtEl>
                                        <p:attrNameLst>
                                          <p:attrName>ppt_w</p:attrName>
                                        </p:attrNameLst>
                                      </p:cBhvr>
                                    </p:anim>
                                    <p:anim by="(ppt_w*0.50)" calcmode="lin" valueType="num">
                                      <p:cBhvr>
                                        <p:cTn id="15" dur="500" decel="50000" autoRev="1">
                                          <p:stCondLst>
                                            <p:cond delay="0"/>
                                          </p:stCondLst>
                                        </p:cTn>
                                        <p:tgtEl>
                                          <p:spTgt spid="6"/>
                                        </p:tgtEl>
                                        <p:attrNameLst>
                                          <p:attrName>ppt_x</p:attrName>
                                        </p:attrNameLst>
                                      </p:cBhvr>
                                    </p:anim>
                                    <p:anim from="(ppt_y)" to="(1+ppt_h/2)" calcmode="lin" valueType="num">
                                      <p:cBhvr>
                                        <p:cTn id="16" dur="1000">
                                          <p:stCondLst>
                                            <p:cond delay="0"/>
                                          </p:stCondLst>
                                        </p:cTn>
                                        <p:tgtEl>
                                          <p:spTgt spid="6"/>
                                        </p:tgtEl>
                                        <p:attrNameLst>
                                          <p:attrName>ppt_y</p:attrName>
                                        </p:attrNameLst>
                                      </p:cBhvr>
                                    </p:anim>
                                    <p:animRot by="21600000">
                                      <p:cBhvr>
                                        <p:cTn id="17" dur="1000">
                                          <p:stCondLst>
                                            <p:cond delay="0"/>
                                          </p:stCondLst>
                                        </p:cTn>
                                        <p:tgtEl>
                                          <p:spTgt spid="6"/>
                                        </p:tgtEl>
                                        <p:attrNameLst>
                                          <p:attrName>r</p:attrName>
                                        </p:attrNameLst>
                                      </p:cBhvr>
                                    </p:animRot>
                                    <p:set>
                                      <p:cBhvr>
                                        <p:cTn id="18"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09E19C25-E4E0-4ECD-A41E-31F57E178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432" y="740318"/>
            <a:ext cx="5302523" cy="4896102"/>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87419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CB37A722-74A8-45F8-8E7F-0113A64BA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7515" y="948082"/>
            <a:ext cx="5150115" cy="4134062"/>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52059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669841B4-8CB7-4CBA-867A-D8B44E8C6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539" y="1270536"/>
            <a:ext cx="4776917" cy="3271932"/>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5161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7DDAF8E2-DBA9-4360-AC32-5CB575205F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152" y="1549303"/>
            <a:ext cx="6045819" cy="375939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78530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60CA0F7A-6663-4D47-B2EB-669DCB9A0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063" y="765719"/>
            <a:ext cx="5982007" cy="4845299"/>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36316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A64C3840-004A-4DC8-B82D-083847717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264" y="820177"/>
            <a:ext cx="5924854" cy="4608471"/>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85387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6E4DF26-9017-4384-BE99-013228FFB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ine 2">
            <a:extLst>
              <a:ext uri="{FF2B5EF4-FFF2-40B4-BE49-F238E27FC236}">
                <a16:creationId xmlns:a16="http://schemas.microsoft.com/office/drawing/2014/main" id="{72E4DC10-996A-4426-B1B3-2EC071446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9910" y="1039528"/>
            <a:ext cx="6186658" cy="3789401"/>
          </a:xfrm>
          <a:prstGeom prst="rect">
            <a:avLst/>
          </a:prstGeom>
          <a:ln>
            <a:noFill/>
          </a:ln>
          <a:effectLst>
            <a:outerShdw blurRad="44450" dist="27940" dir="5400000" algn="ctr">
              <a:srgbClr val="000000">
                <a:alpha val="32000"/>
              </a:srgbClr>
            </a:outerShdw>
            <a:reflection blurRad="6350" stA="50000" endA="300" endPos="55500" dist="1016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47240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104</Words>
  <Application>Microsoft Office PowerPoint</Application>
  <PresentationFormat>Ecran lat</PresentationFormat>
  <Paragraphs>15</Paragraphs>
  <Slides>20</Slides>
  <Notes>0</Notes>
  <HiddenSlides>0</HiddenSlides>
  <MMClips>1</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20</vt:i4>
      </vt:variant>
    </vt:vector>
  </HeadingPairs>
  <TitlesOfParts>
    <vt:vector size="24" baseType="lpstr">
      <vt:lpstr>Arial</vt:lpstr>
      <vt:lpstr>Calibri</vt:lpstr>
      <vt:lpstr>Calibri Light</vt:lpstr>
      <vt:lpstr>Temă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Lucian Albu</dc:creator>
  <cp:lastModifiedBy>Lucian Albu</cp:lastModifiedBy>
  <cp:revision>8</cp:revision>
  <dcterms:created xsi:type="dcterms:W3CDTF">2022-01-18T21:27:17Z</dcterms:created>
  <dcterms:modified xsi:type="dcterms:W3CDTF">2022-01-24T18:24:43Z</dcterms:modified>
</cp:coreProperties>
</file>